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90BBB9-1FFA-BAD4-EC83-B79C4DEAF0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F6B116C-539E-9720-4B03-9AC4657E0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49474C-BC63-C0D1-A6B0-5C426FBFA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628B79-58F1-23A2-CA9A-8816C6A22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FD3711-9EC9-DB80-6721-EA97AE2E5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15003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A73C26-D5E2-C676-98F9-50BD38CA2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8886852-524A-E615-429D-48F880AAF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B5133A-4406-6045-1857-EE4140FF9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744CB0-CBB7-169C-6CEE-C5D791C4D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456833-8E71-3BE9-2066-16B42AA0A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3907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21BA8CF-F55F-7C98-33A9-F4A9CF68F1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E9D5570-703E-9048-5053-9092A6820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8129D5-694F-22A4-5CE0-B3E1145D4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6B4FB3-D6F0-63C7-4C16-735DBFE32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8F1F02-7690-63FD-D66C-9F0B8381B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11802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B98E02-1EAE-9875-D605-1426EC277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12E614-9D41-FCF6-69C8-CF390A6CB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E34C62-9AF0-6669-410D-2E7CFA6C2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A4795F-BFBD-81BC-DDD3-98F5B4148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C940D-C525-CB7B-8052-240D84D6D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2091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1FDCEB-1C2D-5455-3149-22CFD9369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02432A0-C061-44F7-A642-4A03BF035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C30875-0559-B1E0-4D75-0B47041BC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AE99D9-AAA9-20A1-28F8-19572EBCD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B900AA-929E-CAE6-2298-9CEDF0800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59720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50C657-63CA-6D64-2F2D-A7FACCC0D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69B66C-61FA-2B9C-CBC6-125D81FD81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3927255-61AF-D31D-71E1-EB7B29BA76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EDF8025-59F5-AD4D-4D6C-F13121D5C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C56D11-DCE1-4B84-9361-03D40E040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56361B-E545-B6CF-1045-5A10C1765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4499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338DBE-49CE-CCCC-39E7-165608DD7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28A784-1F58-4887-D25B-0E7CBC4EF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B08BA5B-2355-FF72-EF35-31B41D2D64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9E986FB-010F-6503-050C-D403945CF9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F15D0D9-A0C9-58EB-2E6C-F1A17B6527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6E296CA-B2CB-BBBA-6547-15488EAAA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1C29560-6135-3B34-6F2D-A0F5FEACF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43A82A0-85D6-7E3E-EDE8-400DE0DFF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07424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B9416E-5E31-719A-D00A-AB8DF845F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224C4FF-1648-8CBA-2DB7-3EFE77F4D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633260C-F874-6B9B-09F0-99DF1BAF8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EFE918A-4406-C6F0-D03E-5F4A19DBA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4325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6B791E0-BFBE-5DD9-FC59-EDA3424A9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A97B15D-217E-D7D6-9EDB-D45E36098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2286662-2FE0-08F6-CE17-CE1303895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09699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F7F335-C130-3DB4-845F-06622859C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C341C1-3E8F-44F6-EDFD-FF6A84FA2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E355C0B-9C02-518F-1EF5-1EA2A07D3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056389-CBB9-BD5A-B254-B99F71125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2073FBC-EC17-59E8-9BAF-3C53A1D7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6B8341-77BB-3205-586E-F24C22CB7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1171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9E31FB-7CE1-8583-EE7E-F68F6282D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1C30C32-84BC-4DD0-5150-83D604CF44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221FA0B-491B-A4BC-1900-34679C668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30CCD7E-5E7B-7CF5-D16D-28059DCEE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9F3B233-8E3F-79FF-4685-118B719D0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1959CCD-7233-FEB1-5E57-AFD0FA5E4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60460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98FF523-D998-D82D-A123-13C43DFAF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1BBF88-3F03-E15E-D5EC-F351654FD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72453A-FDD2-9BC6-A9D0-9AC237BB70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29B49-E7D6-F90A-7EC7-196596C7FE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2A994D-472D-EBC7-8825-5D8320A494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12997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09414562-8CE4-7B60-14C8-9BC39C668E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4188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Katherine Taron</dc:creator>
  <cp:lastModifiedBy>Katherine Taron</cp:lastModifiedBy>
  <cp:revision>3</cp:revision>
  <dcterms:created xsi:type="dcterms:W3CDTF">2025-08-19T20:16:25Z</dcterms:created>
  <dcterms:modified xsi:type="dcterms:W3CDTF">2025-09-16T14:12:20Z</dcterms:modified>
</cp:coreProperties>
</file>